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6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05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98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896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792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243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829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955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257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9375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451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568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61E4-72BF-474D-ABD6-770E1E689A5D}" type="datetimeFigureOut">
              <a:rPr lang="ar-IQ" smtClean="0"/>
              <a:t>09/06/1439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1A18E-3699-4C13-B660-07D7FDCD00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8298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60648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97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04648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70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5" t="4192" r="50000" b="53874"/>
          <a:stretch/>
        </p:blipFill>
        <p:spPr bwMode="auto">
          <a:xfrm>
            <a:off x="1043608" y="3068960"/>
            <a:ext cx="4037779" cy="2233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78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الثانية: تصنيف الطرائق العامة للزراعة : اليدوية والالية والمقارنة بينهما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827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937811"/>
              </p:ext>
            </p:extLst>
          </p:nvPr>
        </p:nvGraphicFramePr>
        <p:xfrm>
          <a:off x="683568" y="836712"/>
          <a:ext cx="7632848" cy="5161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20421"/>
                <a:gridCol w="2685095"/>
                <a:gridCol w="1945614"/>
                <a:gridCol w="228171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المعيار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الطريقة اليدوية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الطريقة الالية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وضع</a:t>
                      </a:r>
                      <a:r>
                        <a:rPr lang="ar-IQ" baseline="0" dirty="0" smtClean="0"/>
                        <a:t> البذور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صعوبة التحديد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امكانية</a:t>
                      </a:r>
                      <a:r>
                        <a:rPr lang="ar-IQ" baseline="0" dirty="0" smtClean="0"/>
                        <a:t> تحديدها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مسافات البذور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صعوبة ضبطها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سهولة الضبط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كمية البذور لوحدة المساحة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استحالة تحديدها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سهولة ضبطها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تجانس عدد</a:t>
                      </a:r>
                      <a:r>
                        <a:rPr lang="ar-IQ" baseline="0" dirty="0" smtClean="0"/>
                        <a:t> النباتات بعد الانبات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عدم تجانسها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تجانس عدد النباتات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عمق البذور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صعوبة ضبطها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امكانية الضبط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تجانس ارتفاع البذور بعد الانبات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عدم تجانس ارتفاعها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تجانس ارتفاعها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انتاجية المحصول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صعوبة تنبئها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امكانية التنبؤ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تناسب هذة الطريقة لزراعة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البذور</a:t>
                      </a:r>
                      <a:r>
                        <a:rPr lang="ar-IQ" baseline="0" dirty="0" smtClean="0"/>
                        <a:t> الصغيرة الحجم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تناسب زراعة العديد من المحاصيل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الوقت والكلفة والجهد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تحتاج</a:t>
                      </a:r>
                      <a:r>
                        <a:rPr lang="ar-IQ" baseline="0" dirty="0" smtClean="0"/>
                        <a:t> الى وقت، مكلفة ومجهدة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اختصار</a:t>
                      </a:r>
                      <a:r>
                        <a:rPr lang="ar-IQ" baseline="0" dirty="0" smtClean="0"/>
                        <a:t> الوقت، تقليل النفقات وتحتاج الى شخص واحد وهو سائق الساحبة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العمليات اللاحقة للزراعة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صعوبة اجراءها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سهولة ادخال الالات بعد</a:t>
                      </a:r>
                      <a:r>
                        <a:rPr lang="ar-IQ" baseline="0" dirty="0" smtClean="0"/>
                        <a:t> الزراعة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85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123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المحاضرة الثانية: تصنيف الطرائق العامة للزراعة : اليدوية والالية والمقارنة بينهما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الثانية: تصنيف الطرائق العامة للزراعة : اليدوية والالية والمقارنة بينهما</dc:title>
  <dc:creator>majid</dc:creator>
  <cp:lastModifiedBy>majid</cp:lastModifiedBy>
  <cp:revision>9</cp:revision>
  <dcterms:created xsi:type="dcterms:W3CDTF">2018-02-24T18:56:22Z</dcterms:created>
  <dcterms:modified xsi:type="dcterms:W3CDTF">2018-02-24T19:33:46Z</dcterms:modified>
</cp:coreProperties>
</file>